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8000663" cy="14400213"/>
  <p:notesSz cx="6858000" cy="9144000"/>
  <p:defaultTextStyle>
    <a:defPPr>
      <a:defRPr lang="en-US"/>
    </a:defPPr>
    <a:lvl1pPr marL="0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1pPr>
    <a:lvl2pPr marL="777606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2pPr>
    <a:lvl3pPr marL="1555212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3pPr>
    <a:lvl4pPr marL="2332817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4pPr>
    <a:lvl5pPr marL="3110423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5pPr>
    <a:lvl6pPr marL="3888029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6pPr>
    <a:lvl7pPr marL="4665635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7pPr>
    <a:lvl8pPr marL="5443240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8pPr>
    <a:lvl9pPr marL="6220846" algn="l" defTabSz="1555212" rtl="0" eaLnBrk="1" latinLnBrk="0" hangingPunct="1">
      <a:defRPr sz="306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3"/>
  </p:normalViewPr>
  <p:slideViewPr>
    <p:cSldViewPr snapToGrid="0" snapToObjects="1">
      <p:cViewPr varScale="1">
        <p:scale>
          <a:sx n="64" d="100"/>
          <a:sy n="64" d="100"/>
        </p:scale>
        <p:origin x="1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2356703"/>
            <a:ext cx="15300564" cy="5013407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7563446"/>
            <a:ext cx="13500497" cy="3476717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30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89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766678"/>
            <a:ext cx="3881393" cy="1220351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766678"/>
            <a:ext cx="11419171" cy="1220351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4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59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3590057"/>
            <a:ext cx="15525572" cy="5990088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9636813"/>
            <a:ext cx="15525572" cy="3150046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83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3833390"/>
            <a:ext cx="7650282" cy="9136803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3833390"/>
            <a:ext cx="7650282" cy="9136803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6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766681"/>
            <a:ext cx="15525572" cy="2783376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3530053"/>
            <a:ext cx="7615123" cy="173002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5260078"/>
            <a:ext cx="7615123" cy="773678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3530053"/>
            <a:ext cx="7652626" cy="173002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5260078"/>
            <a:ext cx="7652626" cy="7736782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3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0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79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960014"/>
            <a:ext cx="5805682" cy="3360050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2073367"/>
            <a:ext cx="9112836" cy="10233485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4320064"/>
            <a:ext cx="5805682" cy="8003453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8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960014"/>
            <a:ext cx="5805682" cy="3360050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2073367"/>
            <a:ext cx="9112836" cy="10233485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4320064"/>
            <a:ext cx="5805682" cy="8003453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1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766681"/>
            <a:ext cx="15525572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3833390"/>
            <a:ext cx="15525572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3346867"/>
            <a:ext cx="4050149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5F0BE-BDC4-8448-AEF1-B36D34621D71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3346867"/>
            <a:ext cx="607522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3346867"/>
            <a:ext cx="4050149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F14CC-EE6D-804F-9C69-C2BD5C5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7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661400" cy="6934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35121"/>
            <a:ext cx="7112000" cy="5041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0363" y="0"/>
            <a:ext cx="8750300" cy="693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4644" y="-99391"/>
            <a:ext cx="2584174" cy="56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51770" y="-99391"/>
            <a:ext cx="2584174" cy="56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62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" y="9330666"/>
            <a:ext cx="7112000" cy="50419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210" y="-99391"/>
            <a:ext cx="17998453" cy="7033591"/>
            <a:chOff x="2210" y="-99391"/>
            <a:chExt cx="17998453" cy="7033591"/>
          </a:xfrm>
        </p:grpSpPr>
        <p:sp>
          <p:nvSpPr>
            <p:cNvPr id="12" name="TextBox 11"/>
            <p:cNvSpPr txBox="1"/>
            <p:nvPr/>
          </p:nvSpPr>
          <p:spPr>
            <a:xfrm>
              <a:off x="10051770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50363" y="0"/>
              <a:ext cx="8750300" cy="69342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874644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10" y="0"/>
              <a:ext cx="8661400" cy="693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5724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6" y="9358313"/>
            <a:ext cx="7112000" cy="5041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-99391"/>
            <a:ext cx="17987240" cy="7033591"/>
            <a:chOff x="0" y="-99391"/>
            <a:chExt cx="17987240" cy="7033591"/>
          </a:xfrm>
        </p:grpSpPr>
        <p:sp>
          <p:nvSpPr>
            <p:cNvPr id="12" name="TextBox 11"/>
            <p:cNvSpPr txBox="1"/>
            <p:nvPr/>
          </p:nvSpPr>
          <p:spPr>
            <a:xfrm>
              <a:off x="10051770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6940" y="0"/>
              <a:ext cx="8750300" cy="69342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74644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8661400" cy="693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2911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0" y="9358313"/>
            <a:ext cx="7112000" cy="50419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9880" y="-99391"/>
            <a:ext cx="17980783" cy="7033591"/>
            <a:chOff x="19880" y="-99391"/>
            <a:chExt cx="17980783" cy="7033591"/>
          </a:xfrm>
        </p:grpSpPr>
        <p:sp>
          <p:nvSpPr>
            <p:cNvPr id="12" name="TextBox 11"/>
            <p:cNvSpPr txBox="1"/>
            <p:nvPr/>
          </p:nvSpPr>
          <p:spPr>
            <a:xfrm>
              <a:off x="10051770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74644" y="-99391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50363" y="0"/>
              <a:ext cx="8750300" cy="6934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880" y="0"/>
              <a:ext cx="8661400" cy="693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174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17443" y="2119313"/>
            <a:ext cx="14224000" cy="10083800"/>
            <a:chOff x="417443" y="2119313"/>
            <a:chExt cx="14224000" cy="100838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443" y="2119313"/>
              <a:ext cx="7112000" cy="50419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29443" y="2119313"/>
              <a:ext cx="7112000" cy="50419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7443" y="7161213"/>
              <a:ext cx="7112000" cy="50419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29443" y="7161213"/>
              <a:ext cx="7112000" cy="50419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369391" y="2564296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479183" y="2544415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369391" y="7549944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481391" y="7566026"/>
              <a:ext cx="2584174" cy="56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4941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1643</TotalTime>
  <Words>24</Words>
  <Application>Microsoft Macintosh PowerPoint</Application>
  <PresentationFormat>Custom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2016-11-24T06:38:33Z</dcterms:created>
  <dcterms:modified xsi:type="dcterms:W3CDTF">2016-11-25T13:57:57Z</dcterms:modified>
</cp:coreProperties>
</file>